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7"/>
  </p:normalViewPr>
  <p:slideViewPr>
    <p:cSldViewPr snapToGrid="0" snapToObjects="1">
      <p:cViewPr>
        <p:scale>
          <a:sx n="133" d="100"/>
          <a:sy n="133" d="100"/>
        </p:scale>
        <p:origin x="-152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200373-69A8-8948-A81E-F3F5BE3A3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FC0D9B7-5B9D-0242-80E2-53063E28A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AAABAF-7853-644D-93F6-058241526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EE6ECA-5E05-194A-8214-47B48C228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FA7DA2-A4AA-8E49-930E-31980716F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678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0A9061-9374-EC47-B7F0-CA5ECFA6B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55E0006-73E3-5A48-9341-FE3FE90C7D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E4DCA0-4C74-7B43-9B81-77E941E77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23C6A8-8FAE-4D4C-B346-0AEBDA19A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28A244-986C-8F44-AEF2-A4AB8E2AD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7784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3F1D417-A1DB-CD48-A20A-D02E0CD753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E2FFA2D-C1A6-784D-B6DB-8F11250FD1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09B3BE-4FD2-2946-888D-54508C4A4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516B0C-8270-024A-858B-900D21621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3D1120-C5A4-BA40-8DD9-B08CEB492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8582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6B493D-2426-0C45-82E1-E0247F3B3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A374BF-D253-B64E-B111-F6FE5A6D2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F395E4-04BB-3948-A387-092D915ED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BDBDF08-0130-514C-9370-5C596FFE5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2093CA-3805-F94D-84C6-0DA2AE8A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3512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475537-6100-FA40-9EB6-17D32E288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89CB885-A222-CE42-AB98-CC54F66AA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D040B6-68B8-FC42-9337-F6BB11332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8F4177-672A-1944-9578-52EC5CBEC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89B0A53-3689-D54A-B1BA-BD492578D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3692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EF02B2-A83D-4F42-B699-F5F96BA7F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A8B416-B692-3E4D-8748-2AC9399BCC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70D5F3F-570D-C949-8DC2-64B44677F5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843FA23-E6DB-4142-AEEC-D658A83C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2BD7E47-510E-D245-88E3-B5F45AAFD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D79232E-7068-484F-8AB3-772DADB34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7096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1A1D00-8D93-184F-B2D7-B6BC3F703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745C279-0FB3-AC40-A271-101C1DB256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50E6D88-AC74-0741-9443-06D712236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D981E3D-0CEA-5645-B810-85953F61E0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6C7EF73-2A42-B74B-B28C-5EBE1AAEAC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1CB6874-1A49-FE4C-B455-6A7DC4489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ECC1AA9-EDC6-3542-963A-27F651905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D4C3019-FA3E-8B45-BAD9-46FF08706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211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7E233B-EA37-7440-A724-5B98627E0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E849EAB-E0A3-374A-89E7-26685FF31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3499CBF-F0AB-6C46-A0AC-7CFD372D5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B9485EF-DBE6-374F-9110-38C0FEBAD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1532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221FCC7-DF30-B548-9EDF-3BA7764CF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27B711E-91E3-F641-A011-A87AF4DEB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E49BB22-7F85-8E49-AA7A-92C110188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1154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94580C-3390-774A-9D6F-28CE0E38D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6211AF-B867-4644-9A05-0650D0F26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3D122EF-0E14-0E4D-98BA-770BD30B2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FD29B49-A55B-DD46-9F8A-7FA963B3B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D2C8BE-2BBA-7F4B-976C-2A813250D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120ED3-A622-AC48-91F4-6D4F16683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0432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20CA84-A933-114B-B828-0C0AA857E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AD4DD36-013C-AA47-A65E-02975359C6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D69E0F-4E4F-2E4C-9779-D730895F21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7C1CFBE-48A3-0143-8B2A-834F5534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42CF97-3C0A-044A-B4DF-F05E1848D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CD33B8F-1489-B84B-A27C-73FF63875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0404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FF5EAED-F663-3D48-BBB3-502730012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21A779-7FFA-8C4B-9B68-E3DC2A883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3AC1FC-CCBE-8C46-BBDC-33BA6B4982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3889C4-C946-144C-8F7F-DF747A2BE8EC}" type="datetimeFigureOut">
              <a:rPr lang="de-DE" smtClean="0"/>
              <a:t>03.01.20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D53AC4-6EFA-C447-BC65-EDA6428DA2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598CF9-6A68-484F-A9A4-036C2BA624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296D3-DDE1-0A4C-9FCE-BCA984DA395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0831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50C37A5-8458-544E-8859-9E48ABC0A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67" y="1658396"/>
            <a:ext cx="5171704" cy="28013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1ED1231-DFCC-8E49-AAE8-4B7679942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58396"/>
            <a:ext cx="4857008" cy="27892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6727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Ralf Westphal</dc:creator>
  <cp:lastModifiedBy>Ralf Westphal</cp:lastModifiedBy>
  <cp:revision>1</cp:revision>
  <dcterms:created xsi:type="dcterms:W3CDTF">2020-01-03T12:07:06Z</dcterms:created>
  <dcterms:modified xsi:type="dcterms:W3CDTF">2020-01-03T12:08:53Z</dcterms:modified>
</cp:coreProperties>
</file>

<file path=docProps/thumbnail.jpeg>
</file>